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7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51BF-CDAC-4624-B09B-3C559CBBD2E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5CE3-0566-4AB7-95C3-6B8EE083262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51BF-CDAC-4624-B09B-3C559CBBD2E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5CE3-0566-4AB7-95C3-6B8EE0832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51BF-CDAC-4624-B09B-3C559CBBD2E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5CE3-0566-4AB7-95C3-6B8EE0832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51BF-CDAC-4624-B09B-3C559CBBD2E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5CE3-0566-4AB7-95C3-6B8EE08326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51BF-CDAC-4624-B09B-3C559CBBD2E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5CE3-0566-4AB7-95C3-6B8EE0832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51BF-CDAC-4624-B09B-3C559CBBD2E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5CE3-0566-4AB7-95C3-6B8EE08326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51BF-CDAC-4624-B09B-3C559CBBD2E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5CE3-0566-4AB7-95C3-6B8EE083262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51BF-CDAC-4624-B09B-3C559CBBD2E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5CE3-0566-4AB7-95C3-6B8EE0832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51BF-CDAC-4624-B09B-3C559CBBD2E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5CE3-0566-4AB7-95C3-6B8EE0832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51BF-CDAC-4624-B09B-3C559CBBD2E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5CE3-0566-4AB7-95C3-6B8EE0832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51BF-CDAC-4624-B09B-3C559CBBD2E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5CE3-0566-4AB7-95C3-6B8EE083262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51751BF-CDAC-4624-B09B-3C559CBBD2E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7E5CE3-0566-4AB7-95C3-6B8EE083262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4572000"/>
            <a:ext cx="5637010" cy="882119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Created By: (Your Name)</a:t>
            </a:r>
            <a:endParaRPr lang="en-US" sz="3200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819400"/>
            <a:ext cx="8229600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roadway" pitchFamily="82" charset="0"/>
              </a:rPr>
              <a:t>Community Member’s Name</a:t>
            </a:r>
            <a:endParaRPr lang="en-US" sz="4400" dirty="0">
              <a:solidFill>
                <a:schemeClr val="tx2">
                  <a:lumMod val="60000"/>
                  <a:lumOff val="40000"/>
                </a:schemeClr>
              </a:solidFill>
              <a:latin typeface="Broadway" pitchFamily="82" charset="0"/>
            </a:endParaRPr>
          </a:p>
        </p:txBody>
      </p:sp>
      <p:pic>
        <p:nvPicPr>
          <p:cNvPr id="1026" name="Picture 2" descr="C:\Users\sikess\AppData\Local\Microsoft\Windows\Temporary Internet Files\Content.IE5\KA1IL76X\MC90028683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28600"/>
            <a:ext cx="1795604" cy="1629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" y="381000"/>
            <a:ext cx="723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Broadway" pitchFamily="82" charset="0"/>
              </a:rPr>
              <a:t>Now For Our Feature Presentation…</a:t>
            </a:r>
            <a:endParaRPr lang="en-US" sz="4800" b="1" dirty="0"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99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7162800" cy="1143000"/>
          </a:xfrm>
        </p:spPr>
        <p:txBody>
          <a:bodyPr/>
          <a:lstStyle/>
          <a:p>
            <a:r>
              <a:rPr lang="en-US" sz="4000" dirty="0" smtClean="0"/>
              <a:t>Community Member’s Name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62400" y="1752600"/>
            <a:ext cx="4821698" cy="472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(Community Member’s Name) is from __________________. </a:t>
            </a:r>
          </a:p>
          <a:p>
            <a:pPr marL="45720" indent="0">
              <a:buNone/>
            </a:pPr>
            <a:endParaRPr lang="en-US" sz="2800" dirty="0" smtClean="0"/>
          </a:p>
          <a:p>
            <a:r>
              <a:rPr lang="en-US" sz="2800" dirty="0" smtClean="0"/>
              <a:t>He/she currently lives _______________________.</a:t>
            </a:r>
          </a:p>
          <a:p>
            <a:pPr marL="45720" indent="0">
              <a:buNone/>
            </a:pPr>
            <a:r>
              <a:rPr lang="en-US" sz="2400" dirty="0" smtClean="0"/>
              <a:t> </a:t>
            </a:r>
          </a:p>
        </p:txBody>
      </p:sp>
      <p:pic>
        <p:nvPicPr>
          <p:cNvPr id="2051" name="Picture 3" descr="C:\Users\sikess\AppData\Local\Microsoft\Windows\Temporary Internet Files\Content.IE5\X9BPCV19\MC90010519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117" y="152401"/>
            <a:ext cx="1318567" cy="129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4800" y="1752600"/>
            <a:ext cx="3429000" cy="434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0311" y="2400806"/>
            <a:ext cx="267797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Insert a picture of your community member or a picture that reminds you of where your community member grew up.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067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534400" cy="1143000"/>
          </a:xfrm>
        </p:spPr>
        <p:txBody>
          <a:bodyPr/>
          <a:lstStyle/>
          <a:p>
            <a:pPr algn="l"/>
            <a:r>
              <a:rPr lang="en-US" sz="4000" dirty="0" smtClean="0"/>
              <a:t>Community Member’s Name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19312" y="1600200"/>
            <a:ext cx="4821698" cy="472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What </a:t>
            </a:r>
            <a:r>
              <a:rPr lang="en-US" sz="2800" dirty="0"/>
              <a:t>is his/her family like</a:t>
            </a:r>
            <a:r>
              <a:rPr lang="en-US" sz="2800" dirty="0" smtClean="0"/>
              <a:t>?</a:t>
            </a:r>
          </a:p>
          <a:p>
            <a:pPr marL="45720" indent="0">
              <a:buNone/>
            </a:pPr>
            <a:endParaRPr lang="en-US" sz="2800" dirty="0"/>
          </a:p>
          <a:p>
            <a:pPr marL="45720" indent="0">
              <a:buNone/>
            </a:pPr>
            <a:endParaRPr lang="en-US" sz="2800" dirty="0"/>
          </a:p>
          <a:p>
            <a:r>
              <a:rPr lang="en-US" sz="2800" dirty="0" smtClean="0"/>
              <a:t>Does </a:t>
            </a:r>
            <a:r>
              <a:rPr lang="en-US" sz="2800" dirty="0"/>
              <a:t>he/she work now? If so, where</a:t>
            </a:r>
            <a:r>
              <a:rPr lang="en-US" sz="2800" dirty="0" smtClean="0"/>
              <a:t>?</a:t>
            </a:r>
            <a:endParaRPr lang="en-US" sz="2800" dirty="0"/>
          </a:p>
          <a:p>
            <a:pPr marL="45720" indent="0">
              <a:buNone/>
            </a:pPr>
            <a:r>
              <a:rPr lang="en-US" sz="2400" dirty="0" smtClean="0"/>
              <a:t> </a:t>
            </a:r>
          </a:p>
        </p:txBody>
      </p:sp>
      <p:pic>
        <p:nvPicPr>
          <p:cNvPr id="3075" name="Picture 3" descr="C:\Users\sikess\AppData\Local\Microsoft\Windows\Temporary Internet Files\Content.IE5\9257M6LK\MC90023442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057400"/>
            <a:ext cx="269333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675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534400" cy="1143000"/>
          </a:xfrm>
        </p:spPr>
        <p:txBody>
          <a:bodyPr/>
          <a:lstStyle/>
          <a:p>
            <a:pPr algn="l"/>
            <a:r>
              <a:rPr lang="en-US" sz="4000" dirty="0" smtClean="0"/>
              <a:t>Community Member’s Name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493837"/>
            <a:ext cx="4821698" cy="472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What are some other interesting facts about your community member?</a:t>
            </a:r>
          </a:p>
          <a:p>
            <a:pPr marL="45720" indent="0">
              <a:buNone/>
            </a:pPr>
            <a:endParaRPr lang="en-US" sz="2800" dirty="0"/>
          </a:p>
          <a:p>
            <a:pPr marL="45720" indent="0">
              <a:buNone/>
            </a:pPr>
            <a:endParaRPr lang="en-US" sz="2800" dirty="0"/>
          </a:p>
          <a:p>
            <a:pPr marL="45720" indent="0">
              <a:buNone/>
            </a:pPr>
            <a:r>
              <a:rPr lang="en-US" sz="2400" dirty="0" smtClean="0"/>
              <a:t> 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749" y="1676400"/>
            <a:ext cx="3451225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69244" y="2895600"/>
            <a:ext cx="259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Insert a picture that describes your community member here.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644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86658"/>
            <a:ext cx="6512511" cy="1143000"/>
          </a:xfrm>
        </p:spPr>
        <p:txBody>
          <a:bodyPr/>
          <a:lstStyle/>
          <a:p>
            <a:pPr algn="l"/>
            <a:r>
              <a:rPr lang="en-US" dirty="0" smtClean="0"/>
              <a:t>Event/Challenge #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2133600"/>
            <a:ext cx="8382000" cy="390975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Describe an event/challenge that your community member experienced.</a:t>
            </a:r>
          </a:p>
          <a:p>
            <a:pPr marL="45720" indent="0">
              <a:buNone/>
            </a:pPr>
            <a:endParaRPr lang="en-US" sz="2400" dirty="0"/>
          </a:p>
          <a:p>
            <a:pPr marL="45720" indent="0">
              <a:buNone/>
            </a:pPr>
            <a:endParaRPr lang="en-US" sz="2400" dirty="0" smtClean="0"/>
          </a:p>
          <a:p>
            <a:r>
              <a:rPr lang="en-US" sz="2400" dirty="0" smtClean="0"/>
              <a:t>How did this impact your community member?</a:t>
            </a:r>
            <a:endParaRPr lang="en-US" sz="2400" dirty="0"/>
          </a:p>
        </p:txBody>
      </p:sp>
      <p:pic>
        <p:nvPicPr>
          <p:cNvPr id="4098" name="Picture 2" descr="C:\Users\sikess\AppData\Local\Microsoft\Windows\Temporary Internet Files\Content.IE5\VUMN03UO\MC90023434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63778" cy="1916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949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86658"/>
            <a:ext cx="6512511" cy="1143000"/>
          </a:xfrm>
        </p:spPr>
        <p:txBody>
          <a:bodyPr/>
          <a:lstStyle/>
          <a:p>
            <a:pPr algn="l"/>
            <a:r>
              <a:rPr lang="en-US" dirty="0" smtClean="0"/>
              <a:t>Event/Challenge #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2057400"/>
            <a:ext cx="8382000" cy="390975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Describe an event/challenge that your community member experienced.</a:t>
            </a:r>
          </a:p>
          <a:p>
            <a:pPr marL="45720" indent="0">
              <a:buNone/>
            </a:pPr>
            <a:endParaRPr lang="en-US" sz="2400" dirty="0"/>
          </a:p>
          <a:p>
            <a:pPr marL="45720" indent="0">
              <a:buNone/>
            </a:pPr>
            <a:endParaRPr lang="en-US" sz="2400" dirty="0" smtClean="0"/>
          </a:p>
          <a:p>
            <a:r>
              <a:rPr lang="en-US" sz="2400" dirty="0" smtClean="0"/>
              <a:t>How did this impact your community member?</a:t>
            </a:r>
            <a:endParaRPr lang="en-US" sz="2400" dirty="0"/>
          </a:p>
        </p:txBody>
      </p:sp>
      <p:pic>
        <p:nvPicPr>
          <p:cNvPr id="5123" name="Picture 3" descr="C:\Users\sikess\AppData\Local\Microsoft\Windows\Temporary Internet Files\Content.IE5\KA1IL76X\MC90028683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1795604" cy="1629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03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86658"/>
            <a:ext cx="6512511" cy="1143000"/>
          </a:xfrm>
        </p:spPr>
        <p:txBody>
          <a:bodyPr/>
          <a:lstStyle/>
          <a:p>
            <a:pPr algn="l"/>
            <a:r>
              <a:rPr lang="en-US" dirty="0" smtClean="0"/>
              <a:t>Event/Challenge #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2057400"/>
            <a:ext cx="8382000" cy="390975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Describe an event/challenge that your community member experienced.</a:t>
            </a:r>
          </a:p>
          <a:p>
            <a:pPr marL="45720" indent="0">
              <a:buNone/>
            </a:pPr>
            <a:endParaRPr lang="en-US" sz="2400" dirty="0"/>
          </a:p>
          <a:p>
            <a:pPr marL="45720" indent="0">
              <a:buNone/>
            </a:pPr>
            <a:endParaRPr lang="en-US" sz="2400" dirty="0" smtClean="0"/>
          </a:p>
          <a:p>
            <a:r>
              <a:rPr lang="en-US" sz="2400" dirty="0" smtClean="0"/>
              <a:t>How did this impact your community member?</a:t>
            </a:r>
            <a:endParaRPr lang="en-US" sz="2400" dirty="0"/>
          </a:p>
        </p:txBody>
      </p:sp>
      <p:pic>
        <p:nvPicPr>
          <p:cNvPr id="6146" name="Picture 2" descr="C:\Users\sikess\AppData\Local\Microsoft\Windows\Temporary Internet Files\Content.IE5\9257M6LK\MC90025130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15" y="0"/>
            <a:ext cx="1676400" cy="179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121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6658"/>
            <a:ext cx="8646111" cy="1594542"/>
          </a:xfrm>
        </p:spPr>
        <p:txBody>
          <a:bodyPr/>
          <a:lstStyle/>
          <a:p>
            <a:pPr algn="ctr"/>
            <a:r>
              <a:rPr lang="en-US" dirty="0" smtClean="0"/>
              <a:t>(Community Member’s Name)</a:t>
            </a:r>
            <a:br>
              <a:rPr lang="en-US" dirty="0" smtClean="0"/>
            </a:br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31572" y="2057400"/>
            <a:ext cx="7659687" cy="4495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Describe your community member today.  How have the events and challenges influenced the person he or she is today?</a:t>
            </a:r>
          </a:p>
          <a:p>
            <a:pPr marL="45720" indent="0">
              <a:buNone/>
            </a:pPr>
            <a:endParaRPr lang="en-US" sz="2400" dirty="0"/>
          </a:p>
          <a:p>
            <a:pPr marL="45720" indent="0">
              <a:buNone/>
            </a:pPr>
            <a:endParaRPr lang="en-US" sz="2400" dirty="0" smtClean="0"/>
          </a:p>
        </p:txBody>
      </p:sp>
      <p:pic>
        <p:nvPicPr>
          <p:cNvPr id="8194" name="Picture 2" descr="C:\Users\sikess\AppData\Local\Microsoft\Windows\Temporary Internet Files\Content.IE5\X9BPCV19\MC90044203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724400"/>
            <a:ext cx="160337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335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600200" y="2895600"/>
            <a:ext cx="5637010" cy="882119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Thanks For Tuning In!</a:t>
            </a:r>
          </a:p>
          <a:p>
            <a:pPr algn="ctr"/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(Student’s Name)</a:t>
            </a:r>
            <a:endParaRPr lang="en-US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218" name="Picture 2" descr="C:\Users\sikess\AppData\Local\Microsoft\Windows\Temporary Internet Files\Content.IE5\KA1IL76X\MC90028683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0090" y="4648200"/>
            <a:ext cx="1795604" cy="1629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2400" y="914400"/>
            <a:ext cx="876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Broadway" pitchFamily="82" charset="0"/>
              </a:rPr>
              <a:t>That Concludes Today’s Feature Presentation</a:t>
            </a:r>
            <a:endParaRPr lang="en-US" sz="4800" b="1" dirty="0"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849627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249</TotalTime>
  <Words>198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Slipstream</vt:lpstr>
      <vt:lpstr>Community Member’s Name</vt:lpstr>
      <vt:lpstr>Community Member’s Name</vt:lpstr>
      <vt:lpstr>Community Member’s Name</vt:lpstr>
      <vt:lpstr>Community Member’s Name</vt:lpstr>
      <vt:lpstr>Event/Challenge # 1</vt:lpstr>
      <vt:lpstr>Event/Challenge # 2</vt:lpstr>
      <vt:lpstr>Event/Challenge # 3</vt:lpstr>
      <vt:lpstr>(Community Member’s Name) Today</vt:lpstr>
      <vt:lpstr>PowerPoint Presentation</vt:lpstr>
    </vt:vector>
  </TitlesOfParts>
  <Company>Guilford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Member’s Name</dc:title>
  <dc:creator>Sikes, Shelby B</dc:creator>
  <cp:lastModifiedBy>Sikes, Shelby B</cp:lastModifiedBy>
  <cp:revision>5</cp:revision>
  <dcterms:created xsi:type="dcterms:W3CDTF">2012-04-16T13:28:24Z</dcterms:created>
  <dcterms:modified xsi:type="dcterms:W3CDTF">2012-04-16T17:37:55Z</dcterms:modified>
</cp:coreProperties>
</file>